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italic.fntdata"/><Relationship Id="rId23" Type="http://schemas.openxmlformats.org/officeDocument/2006/relationships/slide" Target="slides/slide18.xml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0c0cbe029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0c0cbe02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Bbbbv bbhbb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0b78494ef_0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0b78494e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00858a393_2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00858a393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00858a393_2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00858a393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00858a393_2_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00858a393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0b51486e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0b51486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0b51486e9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0b51486e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Nastu places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0b51486e9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0b51486e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Nastu places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0b51486e9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0b51486e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0b51486e9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0b51486e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Nastu places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00858a393_2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00858a393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0c0cbe029_0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0c0cbe02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00858a393_2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00858a393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0a4941f13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0a4941f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0b78494ef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0b78494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152659717_0_1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15265971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0b78494ef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0b78494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0a4941f13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0a4941f1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0a4941f13_0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0a4941f1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Bonn b. Bbbbbhbv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0a4941f13_0_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0a4941f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0a4941f13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0a4941f1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0a4941f13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0a4941f1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Bbbbv bbhbb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152659717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15265971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0b78494ef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0b78494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152659717_0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15265971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0b78494ef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0b78494e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0b78494ef_0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0b78494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0bf06bd4a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0bf06bd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0c0cbe02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0c0cbe0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0bf06bd4a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0bf06bd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0aad737b4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0aad737b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00858a393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00858a3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00858a393_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00858a39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00858a393_2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00858a393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00858a393_2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00858a39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00858a393_2_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00858a393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00858a393_2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00858a393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5661167"/>
            <a:ext cx="897600" cy="11967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4406167"/>
            <a:ext cx="82221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3705956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43434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hyperlink" Target="https://labs.play-with-docker.com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4.png"/><Relationship Id="rId13" Type="http://schemas.openxmlformats.org/officeDocument/2006/relationships/image" Target="../media/image12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1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4.png"/><Relationship Id="rId13" Type="http://schemas.openxmlformats.org/officeDocument/2006/relationships/image" Target="../media/image12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1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5525"/>
            <a:ext cx="1712475" cy="17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700" y="8"/>
            <a:ext cx="1614300" cy="16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875" y="1703850"/>
            <a:ext cx="3269725" cy="31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Por qué existen?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648075" y="2402125"/>
            <a:ext cx="56700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Para evitar la guerra entre los desarrolladores y los system admin.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1730325" y="3566375"/>
            <a:ext cx="710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Desarrolladores</a:t>
            </a: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“estos administradores… no me dan acceso root para instalar lo que quiero y no me dan más máquina y RAM”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Administradores</a:t>
            </a: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“estos desarrolladores... que no saben programar y tenemos que ir por detrás limpiando sus </a:t>
            </a: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miserias…</a:t>
            </a:r>
            <a:r>
              <a:rPr lang="en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5525"/>
            <a:ext cx="1712475" cy="17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525" y="0"/>
            <a:ext cx="1712475" cy="17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docker la vieja confiable no existe.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 rotWithShape="1">
          <a:blip r:embed="rId3">
            <a:alphaModFix/>
          </a:blip>
          <a:srcRect b="0" l="7902" r="7215" t="0"/>
          <a:stretch/>
        </p:blipFill>
        <p:spPr>
          <a:xfrm>
            <a:off x="1181800" y="2291500"/>
            <a:ext cx="6661024" cy="44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 rot="975785">
            <a:off x="1548723" y="4641222"/>
            <a:ext cx="4533504" cy="709656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MI MAQUINA FUNCIONA</a:t>
            </a:r>
            <a:endParaRPr b="1"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 u</a:t>
            </a:r>
            <a:r>
              <a:rPr lang="en"/>
              <a:t>n pase a producción </a:t>
            </a:r>
            <a:r>
              <a:rPr lang="en"/>
              <a:t>suponía: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5525"/>
            <a:ext cx="1712475" cy="17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525" y="0"/>
            <a:ext cx="1712475" cy="17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1554000" y="1979325"/>
            <a:ext cx="7742400" cy="4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Desarrolladores trabajan, hacen cambios, usan nuevas librerías.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Administradores de sistemas realizan el despliegue.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La aplicación parece funcionar.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La aplicación no funciona porque faltan las nuevas librerías, la integración no funciona…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Insultos varios.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Toca arreglar lo que no funciona.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Insultos varios.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Todo funciona.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Insultos varios.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Docker </a:t>
            </a:r>
            <a:r>
              <a:rPr lang="en"/>
              <a:t>un pase a producción supone: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5525"/>
            <a:ext cx="1712475" cy="17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525" y="0"/>
            <a:ext cx="1712475" cy="17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618050" y="2206400"/>
            <a:ext cx="8373600" cy="4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Desarrolladores trabajan, hacen cambios, usan nuevas librerías..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Desarrolladores cambian la “receta” de despliegue para que coincida con los nuevos requisitos.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Administradores de sistemas realizan el despliegue en producción.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Todo funciona.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Todos somos felices y nos vamos a tomar una </a:t>
            </a: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cervecita</a:t>
            </a:r>
            <a:r>
              <a:rPr lang="en" sz="18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¿Como paso mi web </a:t>
            </a:r>
            <a:r>
              <a:rPr lang="en"/>
              <a:t>app a un contenedor?</a:t>
            </a:r>
            <a:r>
              <a:rPr lang="en"/>
              <a:t> 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300" y="2599875"/>
            <a:ext cx="5076375" cy="37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 paso mi aplicación a un contenedor? 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12" y="2745900"/>
            <a:ext cx="7771376" cy="30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contiene un dockerfile?</a:t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200" y="2896205"/>
            <a:ext cx="2897800" cy="24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20755"/>
            <a:ext cx="6077675" cy="29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5">
            <a:alphaModFix/>
          </a:blip>
          <a:srcRect b="-46972" l="0" r="-63773" t="0"/>
          <a:stretch/>
        </p:blipFill>
        <p:spPr>
          <a:xfrm>
            <a:off x="4340775" y="4032525"/>
            <a:ext cx="2721240" cy="24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716" y="3714301"/>
            <a:ext cx="1948810" cy="5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 un Dockerfile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150" y="2365300"/>
            <a:ext cx="5532400" cy="414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7300" y="984975"/>
            <a:ext cx="86832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Siguiente paso: </a:t>
            </a:r>
            <a:r>
              <a:rPr lang="en"/>
              <a:t>construir</a:t>
            </a:r>
            <a:r>
              <a:rPr lang="en"/>
              <a:t> una imagen de docker</a:t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12" y="2745900"/>
            <a:ext cx="7771376" cy="30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Veámoslo en acción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390525" y="1587500"/>
            <a:ext cx="8222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Alexis Mateo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Backend Developer</a:t>
            </a:r>
            <a:endParaRPr sz="1800"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5525"/>
            <a:ext cx="1712475" cy="17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9700" y="8"/>
            <a:ext cx="1614300" cy="16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775" y="3606375"/>
            <a:ext cx="2853725" cy="27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90525" y="2768163"/>
            <a:ext cx="61140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Software Craftsman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213" y="666737"/>
            <a:ext cx="7270725" cy="552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>
            <a:hlinkClick r:id="rId4"/>
          </p:cNvPr>
          <p:cNvSpPr txBox="1"/>
          <p:nvPr/>
        </p:nvSpPr>
        <p:spPr>
          <a:xfrm>
            <a:off x="1743525" y="195225"/>
            <a:ext cx="5357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https://labs.play-with-docker.com/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650" y="760712"/>
            <a:ext cx="7126725" cy="362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763" y="5145525"/>
            <a:ext cx="1712475" cy="17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¿Kuber que 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2750"/>
            <a:ext cx="88392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¿Cuándo usar kubernetes?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3103963"/>
            <a:ext cx="8239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r>
              <a:rPr lang="en"/>
              <a:t> real de kubernetes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750"/>
            <a:ext cx="8839197" cy="566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13" y="110800"/>
            <a:ext cx="5924565" cy="5790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175" y="1853525"/>
            <a:ext cx="36825" cy="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55771" l="32073" r="22992" t="12452"/>
          <a:stretch/>
        </p:blipFill>
        <p:spPr>
          <a:xfrm>
            <a:off x="982737" y="431475"/>
            <a:ext cx="7178526" cy="513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975" y="2539325"/>
            <a:ext cx="36825" cy="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 b="56641" l="50759" r="24583" t="23187"/>
          <a:stretch/>
        </p:blipFill>
        <p:spPr>
          <a:xfrm>
            <a:off x="1194700" y="464388"/>
            <a:ext cx="7009125" cy="53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975" y="1701125"/>
            <a:ext cx="35349" cy="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 rotWithShape="1">
          <a:blip r:embed="rId3">
            <a:alphaModFix/>
          </a:blip>
          <a:srcRect b="67712" l="60899" r="33887" t="27311"/>
          <a:stretch/>
        </p:blipFill>
        <p:spPr>
          <a:xfrm>
            <a:off x="1615925" y="142625"/>
            <a:ext cx="6092445" cy="56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972" y="3225125"/>
            <a:ext cx="386409" cy="2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and Kubernetes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5525"/>
            <a:ext cx="1712475" cy="17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825" y="3197275"/>
            <a:ext cx="2175025" cy="21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170" y="634975"/>
            <a:ext cx="960100" cy="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25" y="690700"/>
            <a:ext cx="1906450" cy="18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850" y="4582400"/>
            <a:ext cx="811500" cy="7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Kubernetes no se llega por placer, se llega por necesidad.</a:t>
            </a:r>
            <a:endParaRPr/>
          </a:p>
        </p:txBody>
      </p:sp>
      <p:sp>
        <p:nvSpPr>
          <p:cNvPr id="287" name="Google Shape;287;p42"/>
          <p:cNvSpPr txBox="1"/>
          <p:nvPr/>
        </p:nvSpPr>
        <p:spPr>
          <a:xfrm>
            <a:off x="6113025" y="3885100"/>
            <a:ext cx="2048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the remixx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460950" y="163000"/>
            <a:ext cx="8445600" cy="13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hace a Kubernetes especial?</a:t>
            </a:r>
            <a:endParaRPr/>
          </a:p>
        </p:txBody>
      </p:sp>
      <p:sp>
        <p:nvSpPr>
          <p:cNvPr id="293" name="Google Shape;293;p43"/>
          <p:cNvSpPr txBox="1"/>
          <p:nvPr>
            <p:ph idx="4294967295" type="body"/>
          </p:nvPr>
        </p:nvSpPr>
        <p:spPr>
          <a:xfrm>
            <a:off x="460950" y="1971492"/>
            <a:ext cx="8222100" cy="3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Tolerancia</a:t>
            </a:r>
            <a:r>
              <a:rPr lang="en" sz="2400">
                <a:solidFill>
                  <a:srgbClr val="F3F3F3"/>
                </a:solidFill>
              </a:rPr>
              <a:t> a fallos.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Escalabilidad </a:t>
            </a:r>
            <a:r>
              <a:rPr lang="en" sz="2400">
                <a:solidFill>
                  <a:srgbClr val="F3F3F3"/>
                </a:solidFill>
              </a:rPr>
              <a:t>Dinámica.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Actualizaciones</a:t>
            </a:r>
            <a:r>
              <a:rPr lang="en" sz="2400">
                <a:solidFill>
                  <a:srgbClr val="F3F3F3"/>
                </a:solidFill>
              </a:rPr>
              <a:t> continuas sin downtime.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Balanceo de cargas.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Veámoslo en acción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 empiezo</a:t>
            </a:r>
            <a:r>
              <a:rPr lang="en"/>
              <a:t> a probar kubernetes </a:t>
            </a:r>
            <a:r>
              <a:rPr lang="en"/>
              <a:t>SEÑOR!</a:t>
            </a:r>
            <a:r>
              <a:rPr lang="en"/>
              <a:t>?</a:t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425" y="2336901"/>
            <a:ext cx="4027824" cy="39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/>
        </p:nvSpPr>
        <p:spPr>
          <a:xfrm>
            <a:off x="2948500" y="6029900"/>
            <a:ext cx="5023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A0A1A7"/>
                </a:solidFill>
                <a:latin typeface="Roboto"/>
                <a:ea typeface="Roboto"/>
                <a:cs typeface="Roboto"/>
                <a:sym typeface="Roboto"/>
              </a:rPr>
              <a:t>MINIKUBE</a:t>
            </a:r>
            <a:endParaRPr sz="4800">
              <a:solidFill>
                <a:srgbClr val="A0A1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Cómo empiezo a probar kubernetes SEÑOR?</a:t>
            </a:r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838" y="2352125"/>
            <a:ext cx="7072325" cy="426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650" y="1516603"/>
            <a:ext cx="5000625" cy="534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52399"/>
            <a:ext cx="2122401" cy="5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89096"/>
            <a:ext cx="9026501" cy="603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6199"/>
            <a:ext cx="2122401" cy="5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75" y="1913900"/>
            <a:ext cx="786765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25" y="80775"/>
            <a:ext cx="7712955" cy="595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 contenedor?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500" y="1324625"/>
            <a:ext cx="5629474" cy="43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593" y="2370950"/>
            <a:ext cx="4714408" cy="36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 de los contenedores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71900" y="2558775"/>
            <a:ext cx="3878100" cy="3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/>
              <a:t>Normalización</a:t>
            </a:r>
            <a:endParaRPr b="1"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/>
              <a:t>Flexibilidad</a:t>
            </a:r>
            <a:endParaRPr b="1"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/>
              <a:t>Costos</a:t>
            </a:r>
            <a:endParaRPr b="1"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/>
              <a:t>Tiempos</a:t>
            </a:r>
            <a:endParaRPr b="1"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que es docker?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304400" y="2739625"/>
            <a:ext cx="2506800" cy="27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75757"/>
                </a:solidFill>
                <a:latin typeface="Roboto"/>
                <a:ea typeface="Roboto"/>
                <a:cs typeface="Roboto"/>
                <a:sym typeface="Roboto"/>
              </a:rPr>
              <a:t>docker es un ecosistema en torno a la creación y ejecución de contenedores.</a:t>
            </a:r>
            <a:endParaRPr b="1" sz="24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50" y="2558780"/>
            <a:ext cx="6077675" cy="29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025" y="4023300"/>
            <a:ext cx="826448" cy="82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1922" y="4574397"/>
            <a:ext cx="1280025" cy="3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9626" y="4330499"/>
            <a:ext cx="488725" cy="4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8075" y="2952675"/>
            <a:ext cx="1125925" cy="11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8574" y="4292629"/>
            <a:ext cx="826449" cy="5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8575" y="3937573"/>
            <a:ext cx="418049" cy="2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79650" y="4802622"/>
            <a:ext cx="454900" cy="45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50225" y="3876150"/>
            <a:ext cx="388149" cy="38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12">
            <a:alphaModFix amt="58999"/>
          </a:blip>
          <a:stretch>
            <a:fillRect/>
          </a:stretch>
        </p:blipFill>
        <p:spPr>
          <a:xfrm>
            <a:off x="5399075" y="3114350"/>
            <a:ext cx="753402" cy="75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17325" y="4849748"/>
            <a:ext cx="321048" cy="33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324999">
            <a:off x="3392585" y="3173159"/>
            <a:ext cx="1241931" cy="124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contenedores de docker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209050" y="2558775"/>
            <a:ext cx="3051600" cy="3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/>
              <a:t>Normalización</a:t>
            </a:r>
            <a:endParaRPr b="1"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/>
              <a:t>Flexibilidad</a:t>
            </a:r>
            <a:endParaRPr b="1"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/>
              <a:t>Costos</a:t>
            </a:r>
            <a:endParaRPr b="1"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/>
              <a:t>Tiempos</a:t>
            </a:r>
            <a:endParaRPr b="1" sz="2800"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50" y="2558780"/>
            <a:ext cx="6077675" cy="29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025" y="4023300"/>
            <a:ext cx="826448" cy="82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1922" y="4574397"/>
            <a:ext cx="1280025" cy="3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9626" y="4330499"/>
            <a:ext cx="488725" cy="4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18075" y="2952675"/>
            <a:ext cx="1125925" cy="11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8574" y="4292629"/>
            <a:ext cx="826449" cy="5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8575" y="3937573"/>
            <a:ext cx="418049" cy="2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79650" y="4802622"/>
            <a:ext cx="454900" cy="45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50225" y="3876150"/>
            <a:ext cx="388149" cy="38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12">
            <a:alphaModFix amt="58999"/>
          </a:blip>
          <a:stretch>
            <a:fillRect/>
          </a:stretch>
        </p:blipFill>
        <p:spPr>
          <a:xfrm>
            <a:off x="5399075" y="3114350"/>
            <a:ext cx="753402" cy="75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17325" y="4849748"/>
            <a:ext cx="321048" cy="33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324999">
            <a:off x="3392585" y="3173159"/>
            <a:ext cx="1241931" cy="124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existen?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24300" y="2711175"/>
            <a:ext cx="56700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Aislamiento de procesos.</a:t>
            </a:r>
            <a:endParaRPr sz="3600"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5525"/>
            <a:ext cx="1712475" cy="17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525" y="0"/>
            <a:ext cx="1712475" cy="17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